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59" r:id="rId6"/>
    <p:sldId id="267" r:id="rId7"/>
    <p:sldId id="270" r:id="rId8"/>
    <p:sldId id="268" r:id="rId9"/>
    <p:sldId id="271" r:id="rId10"/>
    <p:sldId id="269" r:id="rId11"/>
    <p:sldId id="272" r:id="rId12"/>
    <p:sldId id="278" r:id="rId13"/>
    <p:sldId id="273" r:id="rId14"/>
    <p:sldId id="277" r:id="rId15"/>
    <p:sldId id="279" r:id="rId16"/>
    <p:sldId id="283" r:id="rId17"/>
    <p:sldId id="274" r:id="rId18"/>
    <p:sldId id="280" r:id="rId19"/>
    <p:sldId id="287" r:id="rId20"/>
    <p:sldId id="281" r:id="rId21"/>
    <p:sldId id="275" r:id="rId22"/>
    <p:sldId id="282" r:id="rId23"/>
    <p:sldId id="276" r:id="rId24"/>
    <p:sldId id="285" r:id="rId25"/>
    <p:sldId id="284" r:id="rId26"/>
    <p:sldId id="286" r:id="rId27"/>
    <p:sldId id="288" r:id="rId28"/>
    <p:sldId id="264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6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86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46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7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77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229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22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2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59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62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30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17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874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551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03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35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25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89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01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9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21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19399" t="1159" b="2874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1636" y="-2755041"/>
            <a:ext cx="5591497" cy="779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440" cy="456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8908"/>
            <a:ext cx="5378245" cy="2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65760" y="365124"/>
            <a:ext cx="11394440" cy="623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65760" y="396968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  <a:defRPr sz="4400">
                <a:solidFill>
                  <a:srgbClr val="062B4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65760" y="1825625"/>
            <a:ext cx="56540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947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l="27356" t="66917" r="24008" b="23368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6">
            <a:alphaModFix/>
          </a:blip>
          <a:srcRect l="26634" t="1500" b="11572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48"/>
              </a:buClr>
              <a:buSzPts val="4400"/>
              <a:buFont typeface="Arial"/>
              <a:buNone/>
              <a:defRPr>
                <a:solidFill>
                  <a:srgbClr val="549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87311" y="-1695926"/>
            <a:ext cx="4351338" cy="11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5135525" y="2636874"/>
            <a:ext cx="7364819" cy="7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Management System</a:t>
            </a:r>
            <a:endParaRPr sz="4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4939105" y="3504934"/>
            <a:ext cx="7252895" cy="335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Farah Mohamed Ahmed Habib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243897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Sarah Mohamed Ali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248097</a:t>
            </a:r>
            <a:endParaRPr lang="en-US" sz="31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Toni Wagdi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Wadie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244743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Ahmed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Hisham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Mohsen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242435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Youssef Mohamed                    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3100" b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234833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Presented </a:t>
            </a:r>
            <a:r>
              <a:rPr lang="en-US" sz="3000" b="1" dirty="0" err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to: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Eng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Gehad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Ehab</a:t>
            </a:r>
            <a:endParaRPr sz="3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1001" y="0"/>
            <a:ext cx="2864901" cy="270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7" y="659219"/>
            <a:ext cx="10111562" cy="56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Person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an abstract superclass for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consistency in the implementation of record management operations across all derived classes, promoting a standardized approach in the object-oriented design.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3" y="669851"/>
            <a:ext cx="10069033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Teacher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/>
              <a:t> Manages teacher records, including saving and modifying.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Handles the storage, retrieval, and modification of teacher data in the database, supporting administrative tasks like salary viewing and record updates with precision.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" y="467832"/>
            <a:ext cx="6084653" cy="5986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21" y="478465"/>
            <a:ext cx="6078279" cy="5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0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6" y="393406"/>
            <a:ext cx="10037135" cy="61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8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1" y="340243"/>
            <a:ext cx="9930810" cy="59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5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TeacherSectionGUI</a:t>
            </a:r>
            <a:endParaRPr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GUI for teacher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perform create, read, update, and delete operations on teacher records, offering a user-friendly interface to streamline administrative tasks effectively.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019" y="0"/>
            <a:ext cx="6464596" cy="6539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64" y="0"/>
            <a:ext cx="6572303" cy="63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5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366" y="74429"/>
            <a:ext cx="6287148" cy="6581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0" y="0"/>
            <a:ext cx="6634716" cy="65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1.CustomDate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date inputs with leap year logic and month formats.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all date entries are accurately formatted and consistently stored in the database, maintaining data integrity and reliability across the entire application.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16" y="0"/>
            <a:ext cx="6655981" cy="6634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369" y="74429"/>
            <a:ext cx="6513843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Student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Manages student records and calculates fees.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Tracks student information in the database and computes fee details such as due amounts, fines, and advances, supporting financial oversight within the educational system.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5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222" y="116958"/>
            <a:ext cx="6326371" cy="6624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1" y="0"/>
            <a:ext cx="6634717" cy="66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9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StudentSectionGUI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GUI for student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the handling of student data and displays fee-related information, enabling users to manage records efficiently and access financial details with ease.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56" y="-10634"/>
            <a:ext cx="6443330" cy="6943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2" y="0"/>
            <a:ext cx="648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4" y="0"/>
            <a:ext cx="625194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949" y="138222"/>
            <a:ext cx="6783571" cy="67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386" y="0"/>
            <a:ext cx="6613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72" y="0"/>
            <a:ext cx="6614409" cy="6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9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0"/>
            <a:ext cx="11649740" cy="6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56"/>
            <a:ext cx="6230679" cy="6517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03" y="106325"/>
            <a:ext cx="5964297" cy="6453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DatabaseHandler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database connectivity and performs CRUD operations.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secure and efficient interactions with the MySQL database through JDBC, enabling the system to handle data operations while protecting against vulnerabilities like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1263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88" y="574536"/>
            <a:ext cx="6154544" cy="5793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582" y="116958"/>
            <a:ext cx="6666613" cy="6539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59"/>
            <a:ext cx="6060559" cy="6294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58" y="85060"/>
            <a:ext cx="6868633" cy="63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SchoolSystemGSE122i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the entry point with console-based date validation.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the initial date input provided by the user and subsequently launches the graphical user interface, ensuring the application starts with a verified foundation.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4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680484"/>
            <a:ext cx="10037135" cy="5486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28600">
              <a:srgbClr val="4F81B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273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main menu with navigation buttons.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users to access either the student or teacher management sections or exit the application, providing an intuitive navigation experience to enhance usability.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427</Words>
  <Application>Microsoft Office PowerPoint</Application>
  <PresentationFormat>Widescreen</PresentationFormat>
  <Paragraphs>44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School Management System</vt:lpstr>
      <vt:lpstr>1.CustomDate</vt:lpstr>
      <vt:lpstr>PowerPoint Presentation</vt:lpstr>
      <vt:lpstr>2. DatabaseHandler</vt:lpstr>
      <vt:lpstr>PowerPoint Presentation</vt:lpstr>
      <vt:lpstr>PowerPoint Presentation</vt:lpstr>
      <vt:lpstr>3. SchoolSystemGSE122i</vt:lpstr>
      <vt:lpstr>PowerPoint Presentation</vt:lpstr>
      <vt:lpstr>4. SchoolGUI</vt:lpstr>
      <vt:lpstr>PowerPoint Presentation</vt:lpstr>
      <vt:lpstr>5. Person</vt:lpstr>
      <vt:lpstr>PowerPoint Presentation</vt:lpstr>
      <vt:lpstr>6. Teacher</vt:lpstr>
      <vt:lpstr>PowerPoint Presentation</vt:lpstr>
      <vt:lpstr>PowerPoint Presentation</vt:lpstr>
      <vt:lpstr>PowerPoint Presentation</vt:lpstr>
      <vt:lpstr>7. TeacherSectionGUI</vt:lpstr>
      <vt:lpstr>PowerPoint Presentation</vt:lpstr>
      <vt:lpstr>PowerPoint Presentation</vt:lpstr>
      <vt:lpstr>PowerPoint Presentation</vt:lpstr>
      <vt:lpstr>8. Student</vt:lpstr>
      <vt:lpstr>PowerPoint Presentation</vt:lpstr>
      <vt:lpstr>9. StudentSectionGUI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El-Mo3az</dc:creator>
  <cp:lastModifiedBy>Farida Zeina</cp:lastModifiedBy>
  <cp:revision>14</cp:revision>
  <dcterms:modified xsi:type="dcterms:W3CDTF">2025-05-17T09:53:02Z</dcterms:modified>
</cp:coreProperties>
</file>